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883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7195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546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502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987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14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912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907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761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152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4390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9A14E-6541-492D-8796-19081C3CCD56}" type="datetimeFigureOut">
              <a:rPr lang="ru-RU" smtClean="0"/>
              <a:t>12.12.2023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4745F-107E-4ECC-8A66-AE5FE31A25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3371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1643" y="99753"/>
            <a:ext cx="11039301" cy="1574309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Районный  семинар учителей биологии </a:t>
            </a:r>
            <a:r>
              <a:rPr lang="ru-RU" sz="2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</a:t>
            </a:r>
            <a:r>
              <a:rPr lang="ru-RU" sz="2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химии</a:t>
            </a:r>
            <a:r>
              <a:rPr lang="ru-RU" sz="3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31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Мастер- класс на тему «Развитие естественно-научной грамотности через практическую деятельность с использованием оборудования Центра «Точка роста»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599410" y="1762298"/>
            <a:ext cx="4382193" cy="856211"/>
          </a:xfrm>
        </p:spPr>
        <p:txBody>
          <a:bodyPr>
            <a:normAutofit/>
          </a:bodyPr>
          <a:lstStyle/>
          <a:p>
            <a:pPr algn="ctr"/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Бадгиева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Гульнур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Вагизовна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учитель биологии и географии первой квалификационной категории;</a:t>
            </a:r>
          </a:p>
          <a:p>
            <a:endParaRPr lang="ru-RU" sz="1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676877" y="1521229"/>
            <a:ext cx="3260456" cy="43513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699" y="1930121"/>
            <a:ext cx="2954074" cy="39424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400" y="2883413"/>
            <a:ext cx="4250800" cy="31856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7699" y="99753"/>
            <a:ext cx="2254308" cy="806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50806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Широкоэкранный</PresentationFormat>
  <Paragraphs>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  Районный  семинар учителей биологии и химии Мастер- класс на тему «Развитие естественно-научной грамотности через практическую деятельность с использованием оборудования Центра «Точка роста»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Районный  семинар учителей биологии и химии Мастер- класс на тему «Развитие естественно-научной грамотности через практическую деятельность с использованием оборудования Центра «Точка роста» </dc:title>
  <dc:creator>Пользователь</dc:creator>
  <cp:lastModifiedBy>Пользователь</cp:lastModifiedBy>
  <cp:revision>1</cp:revision>
  <dcterms:created xsi:type="dcterms:W3CDTF">2023-12-12T06:57:09Z</dcterms:created>
  <dcterms:modified xsi:type="dcterms:W3CDTF">2023-12-12T06:57:38Z</dcterms:modified>
</cp:coreProperties>
</file>